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2FC6-4275-C04E-8AA9-784923623B45}" type="datetimeFigureOut">
              <a:rPr lang="en-US" smtClean="0"/>
              <a:t>9/26/10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B0FD-6184-504C-B344-117F2E608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2FC6-4275-C04E-8AA9-784923623B45}" type="datetimeFigureOut">
              <a:rPr lang="en-US" smtClean="0"/>
              <a:t>9/26/10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B0FD-6184-504C-B344-117F2E608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2FC6-4275-C04E-8AA9-784923623B45}" type="datetimeFigureOut">
              <a:rPr lang="en-US" smtClean="0"/>
              <a:t>9/26/10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B0FD-6184-504C-B344-117F2E608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2FC6-4275-C04E-8AA9-784923623B45}" type="datetimeFigureOut">
              <a:rPr lang="en-US" smtClean="0"/>
              <a:t>9/26/10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B0FD-6184-504C-B344-117F2E608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2FC6-4275-C04E-8AA9-784923623B45}" type="datetimeFigureOut">
              <a:rPr lang="en-US" smtClean="0"/>
              <a:t>9/26/10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B0FD-6184-504C-B344-117F2E608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2FC6-4275-C04E-8AA9-784923623B45}" type="datetimeFigureOut">
              <a:rPr lang="en-US" smtClean="0"/>
              <a:t>9/26/10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B0FD-6184-504C-B344-117F2E608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2FC6-4275-C04E-8AA9-784923623B45}" type="datetimeFigureOut">
              <a:rPr lang="en-US" smtClean="0"/>
              <a:t>9/26/10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B0FD-6184-504C-B344-117F2E608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2FC6-4275-C04E-8AA9-784923623B45}" type="datetimeFigureOut">
              <a:rPr lang="en-US" smtClean="0"/>
              <a:t>9/26/10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B0FD-6184-504C-B344-117F2E608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2FC6-4275-C04E-8AA9-784923623B45}" type="datetimeFigureOut">
              <a:rPr lang="en-US" smtClean="0"/>
              <a:t>9/26/10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B0FD-6184-504C-B344-117F2E608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2FC6-4275-C04E-8AA9-784923623B45}" type="datetimeFigureOut">
              <a:rPr lang="en-US" smtClean="0"/>
              <a:t>9/26/10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B0FD-6184-504C-B344-117F2E608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2FC6-4275-C04E-8AA9-784923623B45}" type="datetimeFigureOut">
              <a:rPr lang="en-US" smtClean="0"/>
              <a:t>9/26/10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B0FD-6184-504C-B344-117F2E608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32FC6-4275-C04E-8AA9-784923623B45}" type="datetimeFigureOut">
              <a:rPr lang="en-US" smtClean="0"/>
              <a:t>9/26/10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9B0FD-6184-504C-B344-117F2E608B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Will/Documents/Projects%20-%20Current/lab/data%20one/DataONE%20Deposit%201024.wmv" TargetMode="Externa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DataONE Deposit 1024.wmv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216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Macintosh PowerPoint</Application>
  <PresentationFormat>On-screen Show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 Morris</dc:creator>
  <cp:lastModifiedBy>Will Morris</cp:lastModifiedBy>
  <cp:revision>1</cp:revision>
  <dcterms:created xsi:type="dcterms:W3CDTF">2010-09-27T02:32:20Z</dcterms:created>
  <dcterms:modified xsi:type="dcterms:W3CDTF">2010-09-27T02:47:53Z</dcterms:modified>
</cp:coreProperties>
</file>