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24AB-8AE1-4A45-BD3C-F4B93D810643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8395-910F-8743-A578-C1A094B787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Will/Documents/Projects%20-%20Current/lab/data%20one/DataONE%20Deposit%201024.mov" TargetMode="Externa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DataONE Deposit 1024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61715"/>
            <a:ext cx="9144000" cy="5134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1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Morris</dc:creator>
  <cp:lastModifiedBy>Will Morris</cp:lastModifiedBy>
  <cp:revision>1</cp:revision>
  <dcterms:created xsi:type="dcterms:W3CDTF">2010-09-27T02:25:29Z</dcterms:created>
  <dcterms:modified xsi:type="dcterms:W3CDTF">2010-09-27T02:32:12Z</dcterms:modified>
</cp:coreProperties>
</file>