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7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6" d="100"/>
          <a:sy n="166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8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0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9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9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0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98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1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601C-16F6-464A-AAE7-697E2D8C9974}" type="datetimeFigureOut">
              <a:rPr lang="en-US" smtClean="0"/>
              <a:t>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2075-0EC1-4AE8-AD49-1383D004E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2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502762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54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307884" cy="2209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46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4F4397B1BFAE40B7F1A4A12E959D1B" ma:contentTypeVersion="0" ma:contentTypeDescription="Create a new document." ma:contentTypeScope="" ma:versionID="8e24c4d1d66c10a382cc38bf42d525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1ABB1C-AD64-44BF-9DD5-55E054CEDD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FF8DD6-6DB4-48C0-A4FD-FB446796E7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9EF21E7-10BA-4B39-91D2-77428429D3DE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RENCI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Gustafson</dc:creator>
  <cp:lastModifiedBy>Lisa</cp:lastModifiedBy>
  <cp:revision>15</cp:revision>
  <dcterms:created xsi:type="dcterms:W3CDTF">2012-02-21T21:23:02Z</dcterms:created>
  <dcterms:modified xsi:type="dcterms:W3CDTF">2016-02-09T15:46:50Z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0x010100414F4397B1BFAE40B7F1A4A12E959D1B</vt:lpwstr>
  </property>
</Properties>
</file>